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6"/>
  </p:normalViewPr>
  <p:slideViewPr>
    <p:cSldViewPr snapToGrid="0">
      <p:cViewPr varScale="1">
        <p:scale>
          <a:sx n="105" d="100"/>
          <a:sy n="105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47E5A-C2D1-ADF2-42CE-C1A2C92FD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36FDEF-56A3-CBCD-5820-28478259A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31755-1FB1-8C69-3ADE-961C846E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3C521-8D38-0335-AD5A-89B76A4E7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E9D9F-BC4A-7EA6-3502-909FA8E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1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086F1-CC38-926A-DCB7-787B34314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68399-15AC-1286-3600-C2B6CCE8B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3D0DD-CD7B-5EFC-BB3F-65F33D53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614F1-5D73-0B0D-B7FC-A18207D4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D0006-9B9D-0BD8-4DAE-4C925E4B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8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1EFDEF-E040-83B6-00CC-414F9A2E0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C0EC3-A742-A70B-A7A5-D2B403FBB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9E9D2-822B-F58D-006C-C13C11B3D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879EC-575C-93F4-8EAC-B56B8FA7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52A6D-A84A-7033-0D48-4AC9FE72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70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8FC19-4164-6537-3D10-6F51886D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26FDD-DF4B-07D9-01FB-57A8002AA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1CB5F-6CCE-9C3E-6229-69A5FD23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4E06A-83D9-3381-39A1-92DE81E87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B4372-EC19-14EB-C9B7-198BF498E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42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06C4E-AC00-C9C2-DBD7-1B17475FA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D5884-6A31-FB00-84BA-7A22C7257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A998E-11A2-6CC7-1410-CCFE48D42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873A4-EC1C-04A6-2C47-10E9CE6F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5C08D-2E63-8CDB-490E-6C277C74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23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24052-B0D0-F5ED-18FA-7BE9FA1B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0C367-3B26-9C72-C7CE-1D39F48F7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BCC89-BD6C-4C15-2B99-F2EB3EA6C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0DA308-7C91-E00A-DDB8-3BF719C15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31379-3567-F221-36A3-CFCFF25D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C4B1E-6134-C3AF-5585-E0BD8629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01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03979-9D70-34C4-938B-020802CF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BD87F-A0FD-3AB7-4D09-A046C4116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56EDBE-6C4B-686A-076E-009F3593F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D07D18-BECC-4D77-F9D3-963DD64ED2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74EE2-4317-5332-4F3E-59F16FC3D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27C81-233C-7BD8-7F61-2D31F12A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363E5-70EC-7D51-1C4B-D70ECD1C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D1573B-53AB-A8CE-AC6B-96475747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7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BD03-56CC-DFF5-6672-2824CCF70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5A5B43-F2B8-24FB-5129-808F5224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6FD36-E938-959D-554A-77360732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CA406-C4EA-0812-EE70-17D412A0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8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4C1201-F9D2-4DB6-0DF2-C3F3AB086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62E952-E214-7952-D9E6-5E5ACA826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8FA79-28D6-CDF8-FFA9-C0342C590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4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67291-CCFC-B3A6-4F6C-D4B713061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B55B0-D10C-EA0E-05CD-90A045DE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0A4DD-85B3-5476-F662-E0D26C895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99592A-F663-682F-D49B-6CA70812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5B2D2-70BD-CCF5-8EFE-2274F6EFD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0A61A-E778-A3EE-8FE6-F69D2DEFD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2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76959-AC2D-2A8B-646C-3A6046D9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4D2A24-186C-86CF-AC73-8F2A22950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524AE5-248E-2012-517F-E4E8FB0BB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40564-A3DA-500F-5251-CBC7A038F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A5C05-9D6A-50B4-277B-FB3C4137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D8644-3B3E-C731-3046-27BF8000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2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1B804-D3A0-D504-52D2-446F75BCF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3DA63-AF83-D63C-A989-56A5CD701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A32D2-5EF6-0758-9EA1-C68D50E55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915C2-00E5-D24A-AE12-F88F6D05FBCA}" type="datetimeFigureOut">
              <a:rPr lang="en-US" smtClean="0"/>
              <a:t>12/23/24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E1498-B9E1-DB54-B2E8-94B983552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74048-1A12-0DAC-6D11-577C59345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C71F90-9412-8F48-B077-474AF16BD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7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9" name="Rectangle 513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Merry Christmas 2022: Best wishes, images, greetings, quotes, messages to  share - Hindustan Times">
            <a:extLst>
              <a:ext uri="{FF2B5EF4-FFF2-40B4-BE49-F238E27FC236}">
                <a16:creationId xmlns:a16="http://schemas.microsoft.com/office/drawing/2014/main" id="{77FEC9E4-000F-5DA5-3D2F-A8201CFB7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/>
          <a:stretch/>
        </p:blipFill>
        <p:spPr bwMode="auto">
          <a:xfrm>
            <a:off x="-3050" y="114300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1" name="Rectangle 514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20EAFC-5C64-C05D-AE8B-123BCF67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114300"/>
            <a:ext cx="11751845" cy="424113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3100" b="1" dirty="0">
                <a:solidFill>
                  <a:srgbClr val="00B050"/>
                </a:solidFill>
              </a:rPr>
            </a:br>
            <a:r>
              <a:rPr lang="en-US" sz="3600" b="1" dirty="0">
                <a:solidFill>
                  <a:srgbClr val="00B050"/>
                </a:solidFill>
              </a:rPr>
              <a:t>MERRY CHRISTMAS </a:t>
            </a:r>
            <a:r>
              <a:rPr lang="en-US" sz="3600" b="1" dirty="0">
                <a:solidFill>
                  <a:srgbClr val="FF0000"/>
                </a:solidFill>
              </a:rPr>
              <a:t>&amp; HAPPY NEW YEAR 2025</a:t>
            </a:r>
            <a:br>
              <a:rPr lang="en-US" sz="2100" dirty="0">
                <a:solidFill>
                  <a:srgbClr val="FFFFFF"/>
                </a:solidFill>
              </a:rPr>
            </a:br>
            <a:r>
              <a:rPr lang="en-US" sz="2100" dirty="0">
                <a:solidFill>
                  <a:srgbClr val="FFFFFF"/>
                </a:solidFill>
              </a:rPr>
              <a:t>     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Liên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Hội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Tin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Lành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Báp-Tít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Việt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Nam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Bắc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Mỹ</a:t>
            </a:r>
            <a:br>
              <a:rPr lang="en-US" sz="27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27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                        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Liên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Đoàn</a:t>
            </a:r>
            <a:r>
              <a:rPr lang="en-US" sz="31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Nam </a:t>
            </a:r>
            <a:r>
              <a:rPr lang="en-US" sz="31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Giới</a:t>
            </a:r>
            <a:br>
              <a:rPr lang="en-US" sz="27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27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Kính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 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Chúc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Quý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Ông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Bà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Mục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Sư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Quý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Lãnh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Đạo</a:t>
            </a:r>
            <a:b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Cùng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Gia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Đình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Và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Hội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Thánh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 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Một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Giáng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Sinh </a:t>
            </a:r>
            <a:b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An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Lành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-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Thật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Phước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Hạnh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Và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Năm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Mới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2025 </a:t>
            </a:r>
            <a:b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Thật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Tràn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Đầy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Ơn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Phước</a:t>
            </a:r>
            <a:r>
              <a:rPr lang="en-US" sz="27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Chúa</a:t>
            </a:r>
            <a:r>
              <a:rPr lang="en-US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  <a:br>
              <a:rPr lang="en-US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en-US" sz="2100" dirty="0">
                <a:solidFill>
                  <a:srgbClr val="FFFFFF"/>
                </a:solidFill>
              </a:rPr>
            </a:br>
            <a:endParaRPr lang="en-US" sz="2100" dirty="0">
              <a:solidFill>
                <a:srgbClr val="FFFF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0B9ED-C1C8-99EA-41AC-1F90F764C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46357" y="4993104"/>
            <a:ext cx="7976937" cy="14558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rgbClr val="00B050"/>
                </a:solidFill>
              </a:rPr>
              <a:t>“</a:t>
            </a:r>
            <a:r>
              <a:rPr lang="en-US" b="1" dirty="0" err="1">
                <a:solidFill>
                  <a:srgbClr val="00B050"/>
                </a:solidFill>
              </a:rPr>
              <a:t>Nâng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đỡ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nhau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để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trở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nên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những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tôi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tớ</a:t>
            </a:r>
            <a:r>
              <a:rPr lang="en-US" b="1" dirty="0">
                <a:solidFill>
                  <a:srgbClr val="00B050"/>
                </a:solidFill>
              </a:rPr>
              <a:t>  </a:t>
            </a:r>
            <a:r>
              <a:rPr lang="en-US" b="1" dirty="0" err="1">
                <a:solidFill>
                  <a:srgbClr val="00B050"/>
                </a:solidFill>
              </a:rPr>
              <a:t>hữu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hiệu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của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Đức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Chúa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Trời</a:t>
            </a:r>
            <a:r>
              <a:rPr lang="en-US" b="1" dirty="0">
                <a:solidFill>
                  <a:srgbClr val="00B050"/>
                </a:solidFill>
              </a:rPr>
              <a:t>”</a:t>
            </a:r>
          </a:p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Ban </a:t>
            </a:r>
            <a:r>
              <a:rPr lang="en-US" b="1" dirty="0" err="1">
                <a:solidFill>
                  <a:schemeClr val="bg1">
                    <a:lumMod val="65000"/>
                  </a:schemeClr>
                </a:solidFill>
              </a:rPr>
              <a:t>Điều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65000"/>
                  </a:schemeClr>
                </a:solidFill>
              </a:rPr>
              <a:t>Hành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 LĐNG</a:t>
            </a:r>
          </a:p>
        </p:txBody>
      </p:sp>
      <p:sp>
        <p:nvSpPr>
          <p:cNvPr id="5143" name="Rectangle 514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08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93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 MERRY CHRISTMAS &amp; HAPPY NEW YEAR 2025      Liên Hội Tin Lành Báp-Tít Việt Nam Bắc Mỹ                              Liên Đoàn Nam Giới     Kính Chúc Quý Ông Bà Mục Sư, Quý Lãnh Đạo    Cùng Gia Đình Và Hội Thánh Một Giáng Sinh    An Lành - Thật Phước Hạnh Và Năm Mới 2025                   Thật Tràn Đầy Ơn Phước Chúa.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 Le</dc:creator>
  <cp:lastModifiedBy>Ken Le</cp:lastModifiedBy>
  <cp:revision>4</cp:revision>
  <dcterms:created xsi:type="dcterms:W3CDTF">2024-12-23T21:38:00Z</dcterms:created>
  <dcterms:modified xsi:type="dcterms:W3CDTF">2024-12-23T23:20:22Z</dcterms:modified>
</cp:coreProperties>
</file>